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4" r:id="rId2"/>
    <p:sldId id="323" r:id="rId3"/>
    <p:sldId id="335" r:id="rId4"/>
    <p:sldId id="334" r:id="rId5"/>
    <p:sldId id="331" r:id="rId6"/>
    <p:sldId id="317" r:id="rId7"/>
    <p:sldId id="340" r:id="rId8"/>
    <p:sldId id="311" r:id="rId9"/>
    <p:sldId id="266" r:id="rId10"/>
    <p:sldId id="322" r:id="rId11"/>
    <p:sldId id="300" r:id="rId12"/>
    <p:sldId id="330" r:id="rId13"/>
    <p:sldId id="327" r:id="rId14"/>
    <p:sldId id="328" r:id="rId15"/>
    <p:sldId id="329" r:id="rId16"/>
    <p:sldId id="332" r:id="rId17"/>
    <p:sldId id="267" r:id="rId18"/>
    <p:sldId id="321" r:id="rId19"/>
    <p:sldId id="337" r:id="rId20"/>
    <p:sldId id="336" r:id="rId21"/>
    <p:sldId id="269" r:id="rId22"/>
    <p:sldId id="324" r:id="rId23"/>
    <p:sldId id="339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20" autoAdjust="0"/>
  </p:normalViewPr>
  <p:slideViewPr>
    <p:cSldViewPr>
      <p:cViewPr varScale="1">
        <p:scale>
          <a:sx n="66" d="100"/>
          <a:sy n="66" d="100"/>
        </p:scale>
        <p:origin x="-570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01CCD-AC14-4C39-BEB2-0480FB40575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07295-77FC-4F80-82CA-6BC0FBCB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শ্রদ্ধেয়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শিক্ষকমন্ডলী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উপস্থাপনের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পুর্বে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মূল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বইয়ের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08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কম্পিউটারে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প্রসেসিং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আউটপুট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কাগজে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ছাপানোর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আউটপুট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যন্ত্র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ব্যবহৃত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প্রিন্টার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64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তিনটি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প্রিন্টারের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এক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এগুলো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একই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ধরনের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প্রিন্টার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প্রিন্টারের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64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স্থায়ীভাবে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কাগজে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সংরক্ষণের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প্রিন্টার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71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?  </a:t>
            </a:r>
            <a:r>
              <a:rPr lang="en-US" baseline="0" dirty="0" err="1" smtClean="0"/>
              <a:t>প্রিন্টার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20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?  </a:t>
            </a:r>
            <a:r>
              <a:rPr lang="en-US" baseline="0" dirty="0" err="1" smtClean="0"/>
              <a:t>প্রিন্টার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?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28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?  </a:t>
            </a:r>
            <a:r>
              <a:rPr lang="en-US" baseline="0" dirty="0" err="1" smtClean="0"/>
              <a:t>প্রিন্টার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? </a:t>
            </a:r>
            <a:r>
              <a:rPr lang="en-US" dirty="0" smtClean="0"/>
              <a:t>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ধরনের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প্রিন্টারের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লেজার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রশ্মির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সাহায্যে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কাগজে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ছাপা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। </a:t>
            </a:r>
            <a:r>
              <a:rPr lang="en-US" dirty="0" err="1" smtClean="0"/>
              <a:t>সাধারণ</a:t>
            </a:r>
            <a:r>
              <a:rPr lang="en-US" dirty="0" smtClean="0"/>
              <a:t> </a:t>
            </a:r>
            <a:r>
              <a:rPr lang="en-US" dirty="0" err="1" smtClean="0"/>
              <a:t>ছাপা</a:t>
            </a:r>
            <a:r>
              <a:rPr lang="en-US" dirty="0" smtClean="0"/>
              <a:t> </a:t>
            </a:r>
            <a:r>
              <a:rPr lang="en-US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প্রিন্ট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উভয়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ধরনের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কাজেই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অত্যন্ত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জনপ্রিয়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87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?  </a:t>
            </a:r>
            <a:r>
              <a:rPr lang="en-US" baseline="0" dirty="0" err="1" smtClean="0"/>
              <a:t>প্রিন্টার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?  </a:t>
            </a:r>
            <a:r>
              <a:rPr lang="en-US" baseline="0" dirty="0" err="1" smtClean="0"/>
              <a:t>প্লটার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77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আমাদের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বিদ্যালয়ের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লেজার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প্রিন্টার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উপযুক্ত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83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88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8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সংশ্লিষ্ট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স্বাগত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06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/>
              <a:t>এই স্লাইডে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ট্রিগার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এখানে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ট্রিগারগুলো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</a:t>
            </a:r>
            <a:r>
              <a:rPr lang="bn-BD" baseline="0" dirty="0" smtClean="0"/>
              <a:t> অফ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8BD5-22B2-4142-A1E5-DC961F2E5D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3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bn-BD" baseline="0" dirty="0" smtClean="0"/>
              <a:t>ড়ির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ছাত্র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ছাত্রীরা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খাতায়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শ্রদ্ধেয়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bn-BD" baseline="0" dirty="0" smtClean="0"/>
              <a:t>পর্যবেক্ষণ করবেন।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7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হাইড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রাখা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1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প্রশ্ন-উত্তরের</a:t>
            </a:r>
            <a:r>
              <a:rPr lang="bn-BD" baseline="0" dirty="0" smtClean="0"/>
              <a:t> মাধ্যমে </a:t>
            </a:r>
            <a:r>
              <a:rPr lang="bn-BD" dirty="0" smtClean="0"/>
              <a:t>পাঠ</a:t>
            </a:r>
            <a:r>
              <a:rPr lang="bn-BD" baseline="0" dirty="0" smtClean="0"/>
              <a:t> শিরোনাম শিক্ষার্থীদের দ্বারা </a:t>
            </a:r>
            <a:r>
              <a:rPr lang="en-US" baseline="0" dirty="0" err="1" smtClean="0"/>
              <a:t>ঘোষণা</a:t>
            </a:r>
            <a:r>
              <a:rPr lang="bn-BD" baseline="0" dirty="0" smtClean="0"/>
              <a:t> ক</a:t>
            </a:r>
            <a:r>
              <a:rPr lang="en-US" baseline="0" dirty="0" err="1" smtClean="0"/>
              <a:t>রা</a:t>
            </a:r>
            <a:r>
              <a:rPr lang="bn-BD" baseline="0" dirty="0" smtClean="0"/>
              <a:t>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5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পাঠের</a:t>
            </a:r>
            <a:r>
              <a:rPr lang="en-US" dirty="0" smtClean="0"/>
              <a:t> </a:t>
            </a:r>
            <a:r>
              <a:rPr lang="en-US" dirty="0" err="1" smtClean="0"/>
              <a:t>শিরোনাম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বোর্ডে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লেখে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দিবেন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উপস্থাপনের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হাইড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রাখতে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77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/>
              <a:t>মনিটর একটি আউটপুট ডিভাইস এটি দেখতে টেলিভিশনের মতো কম্পিউটারের ভিতরে যা কিছু ঘটে তা মনিটরে দেখা যায়।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0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পাতলা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এলসিডি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এলইডি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পর্দার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মনিটর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এগুলো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হালকা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পাতলা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আকর্ষণীয়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বিদ্যু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ৎ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খরচ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সিআরটি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মনিটরের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তুলনায়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4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মনিটর একটি আউটপুট ডিভাইস এটি দেখতে টেলিভিশনের মতো কম্পিউটারের ভিতরে যা কিছু ঘটে তা মনিটরে দেখা যায়।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9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5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0"/>
            <a:ext cx="246888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0"/>
            <a:ext cx="722376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4244" y="46494"/>
            <a:ext cx="10847261" cy="6783090"/>
          </a:xfrm>
          <a:prstGeom prst="rect">
            <a:avLst/>
          </a:prstGeom>
          <a:ln w="1270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99930" y="138192"/>
            <a:ext cx="10572941" cy="6582906"/>
          </a:xfrm>
          <a:prstGeom prst="rect">
            <a:avLst/>
          </a:prstGeom>
          <a:ln>
            <a:solidFill>
              <a:srgbClr val="00206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1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0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2"/>
            <a:ext cx="932688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2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2"/>
            <a:ext cx="484632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2"/>
            <a:ext cx="484632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5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7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0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2"/>
            <a:ext cx="61341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1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0"/>
            <a:ext cx="658368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5"/>
            <a:ext cx="658368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38"/>
            <a:ext cx="658368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2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4244" y="46494"/>
            <a:ext cx="10847261" cy="6783090"/>
          </a:xfrm>
          <a:prstGeom prst="rect">
            <a:avLst/>
          </a:prstGeom>
          <a:ln w="1270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81332" y="136902"/>
            <a:ext cx="10572941" cy="658290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1.jpe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ulfikerali11@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2461" y="2224599"/>
            <a:ext cx="9555479" cy="37695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হাইড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রাখা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ৎ 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Slide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 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আশা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গণ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প্রয়োজনবোধে তার নিজস্ব কৌশল প্রয়োগ করতে পারবে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1066801" y="642937"/>
            <a:ext cx="8686799" cy="1414463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সন্মানিত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endParaRPr lang="en-US" sz="28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088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143935"/>
            <a:ext cx="434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9906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45128" y="5077361"/>
            <a:ext cx="9282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মনিটরের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যন্ত্রটি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প্রয়োজন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9" y="1447799"/>
            <a:ext cx="4731421" cy="33528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447799"/>
            <a:ext cx="4648200" cy="3352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5801" y="5181600"/>
            <a:ext cx="967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কাগজে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ছাপানোর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838" y="5334000"/>
            <a:ext cx="967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ক্যামেরার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ছবিও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প্রিন্টারে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54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7" grpId="0"/>
      <p:bldP spid="7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1" y="113455"/>
            <a:ext cx="434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প্রিন্টারের</a:t>
            </a:r>
            <a:r>
              <a:rPr lang="en-US" sz="5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প্রকারভেদ</a:t>
            </a:r>
            <a:r>
              <a:rPr lang="en-US" sz="54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9906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71800" y="1440359"/>
            <a:ext cx="5346505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সাধারণত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তিন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4400" b="1" spc="50" dirty="0">
              <a:ln w="11430">
                <a:noFill/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5707559"/>
            <a:ext cx="3504199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ডট</a:t>
            </a:r>
            <a:r>
              <a:rPr lang="en-US" sz="4400" b="1" spc="50" dirty="0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মেট্রিক্স</a:t>
            </a:r>
            <a:r>
              <a:rPr lang="en-US" sz="4400" b="1" spc="50" dirty="0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4400" b="1" spc="50" dirty="0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4400" b="1" spc="50" dirty="0">
              <a:ln w="11430">
                <a:solidFill>
                  <a:srgbClr val="002060"/>
                </a:solidFill>
              </a:ln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0811" y="5707559"/>
            <a:ext cx="3044389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ইঙ্কজেট</a:t>
            </a:r>
            <a:r>
              <a:rPr lang="en-US" sz="4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4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4400" b="1" spc="50" dirty="0">
              <a:ln w="11430"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5707559"/>
            <a:ext cx="2895600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লেজার</a:t>
            </a:r>
            <a:r>
              <a:rPr lang="en-US" sz="4400" b="1" spc="50" dirty="0" smtClean="0">
                <a:ln w="11430"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4400" b="1" spc="50" dirty="0" smtClean="0">
                <a:ln w="11430"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4400" b="1" spc="50" dirty="0">
              <a:ln w="11430">
                <a:solidFill>
                  <a:srgbClr val="002060"/>
                </a:solidFill>
              </a:ln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0" y="2834640"/>
            <a:ext cx="6781800" cy="1524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wn Arrow 16"/>
          <p:cNvSpPr/>
          <p:nvPr/>
        </p:nvSpPr>
        <p:spPr>
          <a:xfrm>
            <a:off x="2247700" y="2895600"/>
            <a:ext cx="229001" cy="533400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5386639" y="2209800"/>
            <a:ext cx="229001" cy="533400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5371900" y="2903220"/>
            <a:ext cx="229001" cy="533400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8877100" y="2895600"/>
            <a:ext cx="229001" cy="533400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1" y="3429000"/>
            <a:ext cx="3231624" cy="2072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10696" r="8957" b="7913"/>
          <a:stretch/>
        </p:blipFill>
        <p:spPr>
          <a:xfrm>
            <a:off x="4419600" y="3429000"/>
            <a:ext cx="2799750" cy="2072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429000"/>
            <a:ext cx="2704399" cy="19777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65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4492" y="304800"/>
            <a:ext cx="401690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>
                  <a:solidFill>
                    <a:srgbClr val="00B05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6000" b="1" spc="50" dirty="0" smtClean="0">
                <a:ln w="11430">
                  <a:solidFill>
                    <a:srgbClr val="00B05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rgbClr val="00B05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6000" b="1" spc="50" dirty="0" smtClean="0">
                <a:ln w="11430">
                  <a:solidFill>
                    <a:srgbClr val="00B05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6000" b="1" spc="50" dirty="0">
              <a:ln w="11430">
                <a:solidFill>
                  <a:srgbClr val="00B050"/>
                </a:solidFill>
              </a:ln>
              <a:solidFill>
                <a:srgbClr val="0070C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6720" y="4791670"/>
            <a:ext cx="702866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? 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15240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1" b="6055"/>
          <a:stretch/>
        </p:blipFill>
        <p:spPr>
          <a:xfrm>
            <a:off x="3598027" y="1828800"/>
            <a:ext cx="3640973" cy="288667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6667" r="20500" b="3777"/>
          <a:stretch/>
        </p:blipFill>
        <p:spPr>
          <a:xfrm>
            <a:off x="1813298" y="205303"/>
            <a:ext cx="1615702" cy="1183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6667" r="20500" b="3777"/>
          <a:stretch/>
        </p:blipFill>
        <p:spPr>
          <a:xfrm flipH="1">
            <a:off x="7467600" y="198120"/>
            <a:ext cx="1581939" cy="1183082"/>
          </a:xfrm>
          <a:prstGeom prst="rect">
            <a:avLst/>
          </a:prstGeom>
        </p:spPr>
      </p:pic>
      <p:sp>
        <p:nvSpPr>
          <p:cNvPr id="9" name="Chevron 8"/>
          <p:cNvSpPr/>
          <p:nvPr/>
        </p:nvSpPr>
        <p:spPr>
          <a:xfrm>
            <a:off x="10135946" y="164642"/>
            <a:ext cx="669465" cy="1316755"/>
          </a:xfrm>
          <a:prstGeom prst="chevron">
            <a:avLst>
              <a:gd name="adj" fmla="val 71429"/>
            </a:avLst>
          </a:prstGeom>
          <a:blipFill>
            <a:blip r:embed="rId6"/>
            <a:tile tx="0" ty="0" sx="100000" sy="100000" flip="none" algn="tl"/>
          </a:blip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586211" y="153758"/>
            <a:ext cx="669465" cy="1316755"/>
          </a:xfrm>
          <a:prstGeom prst="chevron">
            <a:avLst>
              <a:gd name="adj" fmla="val 71429"/>
            </a:avLst>
          </a:prstGeom>
          <a:blipFill>
            <a:blip r:embed="rId6"/>
            <a:tile tx="0" ty="0" sx="100000" sy="100000" flip="none" algn="tl"/>
          </a:blip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142853" y="153758"/>
            <a:ext cx="593272" cy="1316755"/>
          </a:xfrm>
          <a:prstGeom prst="chevron">
            <a:avLst>
              <a:gd name="adj" fmla="val 71429"/>
            </a:avLst>
          </a:prstGeom>
          <a:blipFill>
            <a:blip r:embed="rId6"/>
            <a:tile tx="0" ty="0" sx="100000" sy="100000" flip="none" algn="tl"/>
          </a:blip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 flipH="1">
            <a:off x="610936" y="153758"/>
            <a:ext cx="593272" cy="1316755"/>
          </a:xfrm>
          <a:prstGeom prst="chevron">
            <a:avLst>
              <a:gd name="adj" fmla="val 71429"/>
            </a:avLst>
          </a:prstGeom>
          <a:blipFill>
            <a:blip r:embed="rId6"/>
            <a:tile tx="0" ty="0" sx="100000" sy="100000" flip="none" algn="tl"/>
          </a:blip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228600"/>
            <a:ext cx="401690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ডট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মেট্রিক্স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6203" y="12192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r="7668"/>
          <a:stretch/>
        </p:blipFill>
        <p:spPr>
          <a:xfrm>
            <a:off x="1622576" y="2133599"/>
            <a:ext cx="3635224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133600"/>
            <a:ext cx="3656232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14400" y="57822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নিখুঁত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ছাপার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।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44" y="1567433"/>
            <a:ext cx="3604260" cy="421483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27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228600"/>
            <a:ext cx="401690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latin typeface="NikoshBAN" pitchFamily="2" charset="0"/>
                <a:cs typeface="NikoshBAN" pitchFamily="2" charset="0"/>
              </a:rPr>
              <a:t>ইঙ্কজেট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rgbClr val="00B0F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6203" y="12954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2589" r="3929" b="24468"/>
          <a:stretch/>
        </p:blipFill>
        <p:spPr>
          <a:xfrm>
            <a:off x="5638800" y="1752600"/>
            <a:ext cx="4236720" cy="33261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5854"/>
            <a:ext cx="4257478" cy="32995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18755" y="5715000"/>
            <a:ext cx="865909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নিখুঁত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ছাপা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4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400" b="1" spc="50" dirty="0">
              <a:ln w="11430">
                <a:noFill/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 t="4312" r="3832" b="10519"/>
          <a:stretch/>
        </p:blipFill>
        <p:spPr>
          <a:xfrm>
            <a:off x="1828800" y="1661160"/>
            <a:ext cx="3230880" cy="382524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t="4404" r="51703" b="10938"/>
          <a:stretch/>
        </p:blipFill>
        <p:spPr>
          <a:xfrm>
            <a:off x="5882640" y="1661161"/>
            <a:ext cx="3185160" cy="37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228600"/>
            <a:ext cx="401690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লেজার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6203" y="12954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12268" r="6061" b="9388"/>
          <a:stretch/>
        </p:blipFill>
        <p:spPr>
          <a:xfrm>
            <a:off x="1371600" y="1779910"/>
            <a:ext cx="3808315" cy="3368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4271" r="3103" b="4020"/>
          <a:stretch/>
        </p:blipFill>
        <p:spPr>
          <a:xfrm>
            <a:off x="5547360" y="1779912"/>
            <a:ext cx="3825240" cy="33682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85800" y="5715000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লেজার</a:t>
            </a:r>
            <a:r>
              <a:rPr lang="en-US" sz="4000" b="1" spc="50" dirty="0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প্রিন্টারের</a:t>
            </a:r>
            <a:r>
              <a:rPr lang="en-US" sz="4000" b="1" spc="50" dirty="0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ছাপার</a:t>
            </a:r>
            <a:r>
              <a:rPr lang="en-US" sz="4000" b="1" spc="50" dirty="0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4000" b="1" spc="50" dirty="0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spc="50" dirty="0" err="1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মান</a:t>
            </a:r>
            <a:r>
              <a:rPr lang="en-US" sz="4000" b="1" spc="50" dirty="0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অত্যন্ত</a:t>
            </a:r>
            <a:r>
              <a:rPr lang="en-US" sz="4000" b="1" spc="50" dirty="0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sz="4000" b="1" spc="50" dirty="0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spc="50" dirty="0" err="1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নিখুঁত</a:t>
            </a:r>
            <a:r>
              <a:rPr lang="en-US" sz="4000" b="1" spc="50" dirty="0" smtClean="0">
                <a:ln w="11430"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000" b="1" spc="50" dirty="0">
              <a:ln w="11430">
                <a:solidFill>
                  <a:srgbClr val="7030A0"/>
                </a:solidFill>
              </a:ln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7600" b="16100"/>
          <a:stretch/>
        </p:blipFill>
        <p:spPr>
          <a:xfrm>
            <a:off x="5715000" y="1935480"/>
            <a:ext cx="4419600" cy="332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7522" r="9801" b="12913"/>
          <a:stretch/>
        </p:blipFill>
        <p:spPr>
          <a:xfrm>
            <a:off x="838200" y="1935480"/>
            <a:ext cx="4419600" cy="332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2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228600"/>
            <a:ext cx="401690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প্লটার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ysClr val="windowText" lastClr="0000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6203" y="12954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09" y="2057400"/>
            <a:ext cx="4618182" cy="3879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7341" y="243114"/>
            <a:ext cx="925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প্লটার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।</a:t>
            </a:r>
            <a:endParaRPr lang="en-US" sz="5400" b="1" dirty="0">
              <a:ln>
                <a:solidFill>
                  <a:srgbClr val="00B050"/>
                </a:solidFill>
              </a:ln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33" y="1676400"/>
            <a:ext cx="6676912" cy="4173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733800" y="5791200"/>
            <a:ext cx="401690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বিজ্ঞাপন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6090" y="5836920"/>
            <a:ext cx="206131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B0F0"/>
                  </a:solidFill>
                </a:ln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পোস্টার</a:t>
            </a:r>
            <a:r>
              <a:rPr 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>
                <a:solidFill>
                  <a:srgbClr val="00B0F0"/>
                </a:solidFill>
              </a:ln>
              <a:solidFill>
                <a:srgbClr val="00B05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2648" b="3493"/>
          <a:stretch/>
        </p:blipFill>
        <p:spPr>
          <a:xfrm>
            <a:off x="1066800" y="1676401"/>
            <a:ext cx="3657599" cy="4114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54716"/>
            <a:ext cx="4697146" cy="4136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22981" y="5791201"/>
            <a:ext cx="249418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ব্যানার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69177"/>
            <a:ext cx="4419600" cy="3097691"/>
          </a:xfrm>
          <a:prstGeom prst="snip2DiagRect">
            <a:avLst>
              <a:gd name="adj1" fmla="val 0"/>
              <a:gd name="adj2" fmla="val 1270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95" y="2057399"/>
            <a:ext cx="4047905" cy="3109469"/>
          </a:xfrm>
          <a:prstGeom prst="snip2DiagRect">
            <a:avLst>
              <a:gd name="adj1" fmla="val 0"/>
              <a:gd name="adj2" fmla="val 1238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71" y="2074574"/>
            <a:ext cx="3857429" cy="29318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09" y="2146186"/>
            <a:ext cx="3728369" cy="29318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2372150" y="5814928"/>
            <a:ext cx="631465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আর্কিটেকচারাল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নকশা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ysClr val="windowText" lastClr="0000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3581400" y="693088"/>
            <a:ext cx="3657600" cy="830915"/>
          </a:xfrm>
          <a:prstGeom prst="wedgeRectCallout">
            <a:avLst>
              <a:gd name="adj1" fmla="val -16126"/>
              <a:gd name="adj2" fmla="val 48675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spc="-15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6600" b="1" spc="-15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spc="-15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6600" b="1" spc="-15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2529" y="22860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evron 7"/>
          <p:cNvSpPr/>
          <p:nvPr/>
        </p:nvSpPr>
        <p:spPr>
          <a:xfrm>
            <a:off x="10150936" y="212271"/>
            <a:ext cx="669465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9601201" y="201387"/>
            <a:ext cx="669465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57843" y="201386"/>
            <a:ext cx="593272" cy="1998886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625927" y="201387"/>
            <a:ext cx="593272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9085"/>
            <a:ext cx="2286000" cy="1903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7" y="261261"/>
            <a:ext cx="2286000" cy="19035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83" y="2819400"/>
            <a:ext cx="2884717" cy="233601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845058" y="5334000"/>
            <a:ext cx="9255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তোমাদের</a:t>
            </a:r>
            <a:r>
              <a:rPr lang="en-US" sz="3600" spc="150" dirty="0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বিদ্যালয়ের</a:t>
            </a:r>
            <a:r>
              <a:rPr lang="en-US" sz="3600" spc="150" dirty="0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3600" spc="150" dirty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600" spc="150" dirty="0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spc="150" dirty="0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3600" spc="150" dirty="0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3600" spc="150" dirty="0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উপযুক্ত</a:t>
            </a:r>
            <a:r>
              <a:rPr lang="en-US" sz="3600" spc="150" dirty="0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‍</a:t>
            </a:r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যুক্তিসহ</a:t>
            </a:r>
            <a:r>
              <a:rPr lang="en-US" sz="3600" spc="150" dirty="0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150" dirty="0" err="1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3600" spc="150" dirty="0" smtClean="0">
                <a:ln w="1143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bn-BD" sz="3600" spc="150" dirty="0">
              <a:ln w="11430"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1" b="6055"/>
          <a:stretch/>
        </p:blipFill>
        <p:spPr>
          <a:xfrm>
            <a:off x="2296883" y="2819400"/>
            <a:ext cx="2884717" cy="233601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85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2503193"/>
            <a:ext cx="5067896" cy="5755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Liquid Crystal Disk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4960331" cy="5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LCD-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পূর্ণরূপ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545" y="2504031"/>
            <a:ext cx="4946586" cy="5755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Light Crystal Display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320262" y="3234458"/>
            <a:ext cx="4944869" cy="5755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Liquid Crystal Display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3234458"/>
            <a:ext cx="5067896" cy="5755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Liquid Crystal Disorder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3124200" y="304800"/>
            <a:ext cx="2941426" cy="676593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spc="-150" dirty="0" err="1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600" b="1" spc="-15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2529" y="12192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475343" y="337458"/>
            <a:ext cx="2778999" cy="646331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×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5388403" y="4977824"/>
            <a:ext cx="5068141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৩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544" y="4179094"/>
            <a:ext cx="4946587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সাধারণত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1819" y="5714998"/>
            <a:ext cx="4963312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৪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7413" y="4977825"/>
            <a:ext cx="4957718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২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5714998"/>
            <a:ext cx="5067896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৫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17655" r="9556" b="46111"/>
          <a:stretch/>
        </p:blipFill>
        <p:spPr>
          <a:xfrm>
            <a:off x="7666716" y="347805"/>
            <a:ext cx="2489823" cy="5905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25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6" grpId="10" animBg="1"/>
      <p:bldP spid="26" grpId="1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53101" y="1785309"/>
            <a:ext cx="3209899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ইঙ্কজেট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99" y="1082842"/>
            <a:ext cx="10032085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আর্কিটেকচারাল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নকশা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মানচিত্র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কাগজে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700" y="1786147"/>
            <a:ext cx="3133064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ডট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মেট্রিক্স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1973364" y="2478352"/>
            <a:ext cx="3131976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প্লটার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3101" y="2478352"/>
            <a:ext cx="3209899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লেজার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1935374" y="162946"/>
            <a:ext cx="2941426" cy="676593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150" dirty="0" err="1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b="1" spc="-150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2529" y="956438"/>
            <a:ext cx="10820400" cy="0"/>
          </a:xfrm>
          <a:prstGeom prst="line">
            <a:avLst/>
          </a:prstGeom>
          <a:ln w="6350" cap="rnd" cmpd="dbl">
            <a:solidFill>
              <a:schemeClr val="accent6">
                <a:lumMod val="75000"/>
                <a:alpha val="85000"/>
              </a:schemeClr>
            </a:solidFill>
            <a:prstDash val="solid"/>
            <a:round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6629400" y="208854"/>
            <a:ext cx="2484668" cy="584775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×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5553100" y="6019800"/>
            <a:ext cx="32099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i, ii ও iii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1700" y="3267817"/>
            <a:ext cx="6791300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en-US" sz="3200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32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… 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0682" y="6027393"/>
            <a:ext cx="3074934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ii ও iii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3295" y="5358795"/>
            <a:ext cx="3071468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3232" y="5334000"/>
            <a:ext cx="3209744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i ও iii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71700" y="3984699"/>
            <a:ext cx="198120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i.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33900" y="4000268"/>
            <a:ext cx="197279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ii.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মনিটর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09015" y="4000267"/>
            <a:ext cx="2053985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iii.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স্পিকার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17655" r="5456" b="32928"/>
          <a:stretch/>
        </p:blipFill>
        <p:spPr>
          <a:xfrm>
            <a:off x="6742340" y="228600"/>
            <a:ext cx="2258789" cy="5887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973364" y="4664242"/>
            <a:ext cx="6789636" cy="58477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6" grpId="10" animBg="1"/>
      <p:bldP spid="26" grpId="1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98" y="152400"/>
            <a:ext cx="10363199" cy="655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128" y="1005840"/>
            <a:ext cx="92825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-3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9600" b="1" spc="-3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spc="-3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</a:t>
            </a:r>
            <a:r>
              <a:rPr lang="en-US" sz="9600" b="1" spc="-3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spc="-3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9600" b="1" spc="-3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3800" b="1" spc="-3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3800" b="1" spc="-300" dirty="0">
              <a:ln>
                <a:solidFill>
                  <a:schemeClr val="accent6">
                    <a:lumMod val="75000"/>
                  </a:schemeClr>
                </a:solidFill>
              </a:ln>
              <a:blipFill>
                <a:blip r:embed="rId4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0" y="72258"/>
            <a:ext cx="2763898" cy="83099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48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</a:t>
            </a:r>
            <a:r>
              <a:rPr lang="en-US" sz="4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শিখলাম</a:t>
            </a:r>
            <a:endParaRPr lang="en-US" sz="48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2529" y="956438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04800" y="1219200"/>
            <a:ext cx="182614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কেথড</a:t>
            </a:r>
            <a:r>
              <a:rPr lang="en-US" sz="28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28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টিউব</a:t>
            </a:r>
            <a:endParaRPr lang="en-US" sz="2800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1219200"/>
            <a:ext cx="2824812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লিকুইড</a:t>
            </a:r>
            <a:r>
              <a:rPr lang="en-US" sz="28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ক্রিস্টাল</a:t>
            </a:r>
            <a:r>
              <a:rPr lang="en-US" sz="2800" dirty="0" smtClean="0">
                <a:effectLst/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ডিসপ্লে</a:t>
            </a:r>
            <a:endParaRPr lang="en-US" sz="2800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1916" y="1219200"/>
            <a:ext cx="254589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লাইট</a:t>
            </a:r>
            <a:r>
              <a:rPr lang="en-US" sz="28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ইমেটিং</a:t>
            </a:r>
            <a:r>
              <a:rPr lang="en-US" sz="28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ডায়োড</a:t>
            </a:r>
            <a:endParaRPr lang="en-US" sz="2800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1000" y="1219200"/>
            <a:ext cx="2616422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আর্কিটেকচারাল</a:t>
            </a:r>
            <a:r>
              <a:rPr lang="en-US" sz="28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/>
                <a:latin typeface="NikoshBAN" pitchFamily="2" charset="0"/>
                <a:cs typeface="NikoshBAN" pitchFamily="2" charset="0"/>
              </a:rPr>
              <a:t>নকশা</a:t>
            </a:r>
            <a:endParaRPr lang="en-US" sz="2800" dirty="0">
              <a:effectLst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4736" r="13176" b="5947"/>
          <a:stretch/>
        </p:blipFill>
        <p:spPr>
          <a:xfrm>
            <a:off x="3429000" y="2165759"/>
            <a:ext cx="4135791" cy="3854041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87781"/>
            <a:ext cx="4152619" cy="3854041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5413" r="11052"/>
          <a:stretch/>
        </p:blipFill>
        <p:spPr>
          <a:xfrm>
            <a:off x="3276600" y="2071276"/>
            <a:ext cx="4573454" cy="4239447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133600"/>
            <a:ext cx="4962460" cy="39023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9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2667003" y="762000"/>
            <a:ext cx="5486399" cy="1027914"/>
          </a:xfrm>
          <a:prstGeom prst="can">
            <a:avLst>
              <a:gd name="adj" fmla="val 1647"/>
            </a:avLst>
          </a:prstGeom>
          <a:ln>
            <a:noFill/>
          </a:ln>
          <a:effectLst>
            <a:outerShdw blurRad="50800" dist="38100" dir="2700000" sx="1000" sy="1000" algn="tl" rotWithShape="0">
              <a:srgbClr val="00B0F0">
                <a:alpha val="99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7200" b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7200" b="1" spc="-15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ড়ি</a:t>
            </a:r>
            <a:r>
              <a:rPr lang="bn-BD" sz="7200" b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কাজ</a:t>
            </a:r>
            <a:endParaRPr lang="en-US" sz="72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2529" y="22098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evron 6"/>
          <p:cNvSpPr/>
          <p:nvPr/>
        </p:nvSpPr>
        <p:spPr>
          <a:xfrm>
            <a:off x="9998536" y="163284"/>
            <a:ext cx="841439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9448803" y="152400"/>
            <a:ext cx="841439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157844" y="152400"/>
            <a:ext cx="745672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625927" y="152400"/>
            <a:ext cx="745672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>
          <a:xfrm>
            <a:off x="1524000" y="304800"/>
            <a:ext cx="1973581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>
          <a:xfrm>
            <a:off x="7246619" y="304800"/>
            <a:ext cx="1973581" cy="1752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3444240"/>
            <a:ext cx="899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এমন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ডিভাইসের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শোনা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ছাড়াও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n>
                <a:solidFill>
                  <a:srgbClr val="002060"/>
                </a:solidFill>
              </a:ln>
              <a:blipFill>
                <a:blip r:embed="rId4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51" r="2400" b="5947"/>
          <a:stretch/>
        </p:blipFill>
        <p:spPr>
          <a:xfrm>
            <a:off x="1981200" y="381000"/>
            <a:ext cx="7329343" cy="6080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19467" r="6363" b="41690"/>
          <a:stretch/>
        </p:blipFill>
        <p:spPr>
          <a:xfrm>
            <a:off x="2316479" y="1868367"/>
            <a:ext cx="6629401" cy="1673466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752600" y="5334000"/>
            <a:ext cx="2286000" cy="1127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0" y="381000"/>
            <a:ext cx="40386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878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60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60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" y="2990608"/>
            <a:ext cx="1024128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071688"/>
            <a:ext cx="10058400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314" y="4210404"/>
            <a:ext cx="10287000" cy="2062103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হাম্মদ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কবী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র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সহকারী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অধ্যাপক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টিটিসি,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ঢাকা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bn-IN" sz="3200" dirty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.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আহসানুল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আরেফিন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চৌধুরী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সহকার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ী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পাবনা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3200" dirty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3200" dirty="0">
                <a:latin typeface="Nikosh" pitchFamily="2" charset="0"/>
                <a:cs typeface="Nikosh" pitchFamily="2" charset="0"/>
              </a:rPr>
              <a:t>জনাব মির্জা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হাম্মদ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দিদারুল আ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নাম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প্রভাষক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, টিটিসি, ঢাকা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32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.</a:t>
            </a:r>
            <a:r>
              <a:rPr lang="en-US" sz="320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সাজ্জাদ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খান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প্রভাষক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(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)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টিটিসি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খুলনা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bn-BD" sz="32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6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124199"/>
            <a:ext cx="4557252" cy="332168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জুলফিকার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আলী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চন্দ্রদীঘি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আলিম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মাদ্রাসা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দুপচাঁচিয়া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বগুড়া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মোবাইল-০১৮৩৩৭৯৪১২৪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E-mail: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hlinkClick r:id="rId3"/>
              </a:rPr>
              <a:t>julfikerali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11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hlinkClick r:id="rId3"/>
              </a:rPr>
              <a:t>@gmail.com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627" y="1271411"/>
            <a:ext cx="1600200" cy="185278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69155" y="152400"/>
            <a:ext cx="2967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400" b="1" dirty="0" smtClean="0">
              <a:ln w="11430">
                <a:solidFill>
                  <a:schemeClr val="tx2"/>
                </a:solidFill>
              </a:ln>
              <a:solidFill>
                <a:schemeClr val="accent2"/>
              </a:solidFill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3665" y="3124200"/>
            <a:ext cx="5267253" cy="332168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: ৭ম</a:t>
            </a:r>
          </a:p>
          <a:p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    :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: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দ্বিতীয়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: ১6 ও 17</a:t>
            </a:r>
          </a:p>
          <a:p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: 50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: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585" y="525488"/>
            <a:ext cx="4495800" cy="693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150" dirty="0" err="1" smtClean="0">
                <a:ln w="11430">
                  <a:solidFill>
                    <a:srgbClr val="002060"/>
                  </a:solidFill>
                </a:ln>
                <a:solidFill>
                  <a:schemeClr val="accent2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শিক্ষক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chemeClr val="accent2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5400" b="1" spc="150" dirty="0" err="1" smtClean="0">
                <a:ln w="11430">
                  <a:solidFill>
                    <a:schemeClr val="tx2"/>
                  </a:solidFill>
                </a:ln>
                <a:solidFill>
                  <a:schemeClr val="accent2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endParaRPr lang="en-US" sz="5400" b="1" dirty="0" smtClean="0">
              <a:ln w="11430">
                <a:solidFill>
                  <a:srgbClr val="002060"/>
                </a:solidFill>
              </a:ln>
              <a:solidFill>
                <a:schemeClr val="accent2"/>
              </a:solidFill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04156" y="532317"/>
            <a:ext cx="3583874" cy="763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1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পাঠ</a:t>
            </a:r>
            <a:r>
              <a:rPr lang="en-US" sz="5400" b="1" spc="1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5400" b="1" spc="1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endParaRPr lang="en-US" sz="54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  <a:sym typeface="Wingdings"/>
            </a:endParaRPr>
          </a:p>
        </p:txBody>
      </p:sp>
      <p:pic>
        <p:nvPicPr>
          <p:cNvPr id="9" name="Picture 8" descr="7.jpg"/>
          <p:cNvPicPr>
            <a:picLocks noChangeAspect="1"/>
          </p:cNvPicPr>
          <p:nvPr/>
        </p:nvPicPr>
        <p:blipFill rotWithShape="1">
          <a:blip r:embed="rId5"/>
          <a:srcRect t="-2" r="-180" b="1990"/>
          <a:stretch/>
        </p:blipFill>
        <p:spPr>
          <a:xfrm>
            <a:off x="7162800" y="1195212"/>
            <a:ext cx="1525954" cy="185278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029200" y="614065"/>
            <a:ext cx="0" cy="5634335"/>
          </a:xfrm>
          <a:prstGeom prst="line">
            <a:avLst/>
          </a:prstGeom>
          <a:ln w="76200">
            <a:solidFill>
              <a:srgbClr val="0039FF"/>
            </a:solidFill>
            <a:prstDash val="sys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39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57564"/>
            <a:ext cx="3848100" cy="35192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04" y="1357565"/>
            <a:ext cx="3883296" cy="3519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099018" y="356207"/>
            <a:ext cx="6928331" cy="63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দুটি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4400" b="1" dirty="0">
              <a:ln>
                <a:solidFill>
                  <a:srgbClr val="00B05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2400" y="5671679"/>
            <a:ext cx="2937840" cy="57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টাচস্ক্রিন</a:t>
            </a:r>
            <a:endParaRPr lang="en-US" sz="5400" b="1" dirty="0">
              <a:ln>
                <a:solidFill>
                  <a:srgbClr val="7030A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6800" y="5671679"/>
            <a:ext cx="8915400" cy="57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টাচস্ক্রিনকে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বলি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5400" b="1" dirty="0">
              <a:ln>
                <a:solidFill>
                  <a:srgbClr val="00B0F0"/>
                </a:solidFill>
              </a:ln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8067" y="5671679"/>
            <a:ext cx="6927274" cy="57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5400" b="1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5400" b="1" dirty="0" err="1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5400" b="1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endParaRPr lang="en-US" sz="5400" b="1" dirty="0">
              <a:ln>
                <a:solidFill>
                  <a:srgbClr val="7030A0"/>
                </a:solidFill>
              </a:ln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64327" y="5671679"/>
            <a:ext cx="6927274" cy="57672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5400" b="1" dirty="0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দুটো</a:t>
            </a:r>
            <a:r>
              <a:rPr lang="en-US" sz="5400" b="1" dirty="0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মনিটরের</a:t>
            </a:r>
            <a:r>
              <a:rPr lang="en-US" sz="5400" b="1" dirty="0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5400" b="1" dirty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5400" b="1" dirty="0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5400" b="1" dirty="0">
              <a:ln>
                <a:gradFill flip="none" rotWithShape="1">
                  <a:gsLst>
                    <a:gs pos="0">
                      <a:srgbClr val="A603AB">
                        <a:lumMod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</a:ln>
              <a:solidFill>
                <a:sysClr val="windowText" lastClr="00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08960" y="2514600"/>
            <a:ext cx="1828800" cy="1447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92240" y="2057400"/>
            <a:ext cx="1828800" cy="1447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4878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1" grpId="0" animBg="1"/>
      <p:bldP spid="11" grpId="1" animBg="1"/>
      <p:bldP spid="9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297359"/>
            <a:ext cx="60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spc="-150" dirty="0" err="1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000" u="sng" spc="-150" dirty="0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spc="-150" dirty="0" err="1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4000" u="sng" spc="-150" dirty="0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spc="-150" dirty="0" err="1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</a:t>
            </a:r>
            <a:endParaRPr lang="en-US" sz="4000" u="sng" spc="-150" dirty="0">
              <a:ln>
                <a:solidFill>
                  <a:schemeClr val="tx1"/>
                </a:solidFill>
                <a:prstDash val="dashDot"/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876961"/>
            <a:ext cx="92825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 smtClean="0">
                <a:ln w="0">
                  <a:noFill/>
                  <a:prstDash val="dash"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8000" b="1" dirty="0" smtClean="0">
                <a:ln w="0">
                  <a:noFill/>
                  <a:prstDash val="dash"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8000" b="1" dirty="0" err="1" smtClean="0">
                <a:ln w="0">
                  <a:noFill/>
                  <a:prstDash val="dash"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8000" b="1" dirty="0" smtClean="0">
                <a:ln w="0">
                  <a:noFill/>
                  <a:prstDash val="dash"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ln w="0">
                  <a:noFill/>
                  <a:prstDash val="dash"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bn-BD" sz="8000" b="1" dirty="0" smtClean="0">
                <a:ln w="0">
                  <a:noFill/>
                  <a:prstDash val="dash"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6600" b="1" dirty="0">
              <a:ln w="0">
                <a:noFill/>
                <a:prstDash val="dash"/>
              </a:ln>
              <a:solidFill>
                <a:sysClr val="windowText" lastClr="0000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85" y="3124200"/>
            <a:ext cx="3972629" cy="33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6203" y="1393371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27120" y="91440"/>
            <a:ext cx="36576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150" dirty="0" err="1" smtClean="0">
                <a:ln w="0"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spc="-150" dirty="0">
              <a:ln w="0">
                <a:solidFill>
                  <a:srgbClr val="00B05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2381974"/>
            <a:ext cx="8915400" cy="35266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মনিটর-এর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</a:t>
            </a:r>
          </a:p>
          <a:p>
            <a:r>
              <a:rPr lang="en-US" sz="4400" dirty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প্রিন্টার-এর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</a:t>
            </a:r>
          </a:p>
          <a:p>
            <a:r>
              <a:rPr lang="en-US" sz="4400" dirty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প্রিন্টারের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dirty="0" smtClean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7129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0" y="152400"/>
            <a:ext cx="331975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মনিটর</a:t>
            </a:r>
            <a:r>
              <a:rPr lang="en-US" sz="6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60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4906050"/>
            <a:ext cx="883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মনিটর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টেলিভিশনের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মতো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কম্পিউটারের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ভিতরে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ঘটে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মনিটরে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2529" y="11430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55" y="1720812"/>
            <a:ext cx="3581399" cy="24927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89597"/>
            <a:ext cx="3710155" cy="3301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32" y="1742750"/>
            <a:ext cx="3505108" cy="2433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38" y="1691783"/>
            <a:ext cx="3533931" cy="26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143935"/>
            <a:ext cx="4388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নানা</a:t>
            </a:r>
            <a:r>
              <a:rPr lang="en-US" sz="4800" b="1" dirty="0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আকৃতির</a:t>
            </a:r>
            <a:r>
              <a:rPr lang="en-US" sz="4800" b="1" dirty="0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মনিটর</a:t>
            </a:r>
            <a:r>
              <a:rPr lang="en-US" sz="4800" b="1" dirty="0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>
                <a:solidFill>
                  <a:schemeClr val="tx1"/>
                </a:solidFill>
                <a:prstDash val="sysDot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9906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4736" r="13176" b="5947"/>
          <a:stretch/>
        </p:blipFill>
        <p:spPr>
          <a:xfrm>
            <a:off x="533400" y="1524002"/>
            <a:ext cx="3107281" cy="28955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1"/>
            <a:ext cx="3119924" cy="28955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3400" y="4579203"/>
            <a:ext cx="3107281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সিআরটি</a:t>
            </a:r>
            <a:r>
              <a:rPr lang="en-US" sz="4000" dirty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endParaRPr lang="en-US" sz="4000" dirty="0" smtClean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ক্যাথোড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টিউব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1" y="4570274"/>
            <a:ext cx="3119923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n>
                  <a:solidFill>
                    <a:schemeClr val="tx1"/>
                  </a:solidFill>
                  <a:prstDash val="sysDot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এলসিডি</a:t>
            </a:r>
            <a:r>
              <a:rPr lang="en-US" sz="4000" dirty="0" smtClean="0">
                <a:ln>
                  <a:solidFill>
                    <a:schemeClr val="tx1"/>
                  </a:solidFill>
                  <a:prstDash val="sysDot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chemeClr val="tx1"/>
                  </a:solidFill>
                  <a:prstDash val="sysDot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endParaRPr lang="en-US" sz="4000" dirty="0" smtClean="0">
              <a:ln>
                <a:solidFill>
                  <a:schemeClr val="tx1"/>
                </a:solidFill>
                <a:prstDash val="sysDot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ln>
                  <a:solidFill>
                    <a:schemeClr val="tx1"/>
                  </a:solidFill>
                  <a:prstDash val="sysDot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লিকুইড</a:t>
            </a:r>
            <a:r>
              <a:rPr lang="en-US" sz="3200" dirty="0" smtClean="0">
                <a:ln>
                  <a:solidFill>
                    <a:schemeClr val="tx1"/>
                  </a:solidFill>
                  <a:prstDash val="sysDot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  <a:prstDash val="sysDot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ক্রিস্টাল</a:t>
            </a:r>
            <a:r>
              <a:rPr lang="en-US" sz="3200" dirty="0" smtClean="0">
                <a:ln>
                  <a:solidFill>
                    <a:schemeClr val="tx1"/>
                  </a:solidFill>
                  <a:prstDash val="sysDot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  <a:prstDash val="sysDot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ডিসপ্লে</a:t>
            </a:r>
            <a:r>
              <a:rPr lang="en-US" sz="3200" dirty="0" smtClean="0">
                <a:ln>
                  <a:solidFill>
                    <a:schemeClr val="tx1"/>
                  </a:solidFill>
                  <a:prstDash val="sysDot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tx1"/>
                </a:solidFill>
                <a:prstDash val="sysDot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5413" r="11052"/>
          <a:stretch/>
        </p:blipFill>
        <p:spPr>
          <a:xfrm>
            <a:off x="7269483" y="1523999"/>
            <a:ext cx="3123731" cy="28955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69483" y="4572000"/>
            <a:ext cx="3123731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এলইডি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endParaRPr lang="en-US" sz="4000" dirty="0" smtClean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লাইট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ইমিটিং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ডায়োড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3886200" y="616888"/>
            <a:ext cx="3200399" cy="830915"/>
          </a:xfrm>
          <a:prstGeom prst="wedgeRectCallout">
            <a:avLst>
              <a:gd name="adj1" fmla="val -16126"/>
              <a:gd name="adj2" fmla="val 48675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6000" b="1" spc="50" dirty="0">
              <a:ln w="1143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3356" y="5096470"/>
            <a:ext cx="7309104" cy="9233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মনিটর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পাঁচটি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5400" b="1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2529" y="1937658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evron 7"/>
          <p:cNvSpPr/>
          <p:nvPr/>
        </p:nvSpPr>
        <p:spPr>
          <a:xfrm>
            <a:off x="10150936" y="163284"/>
            <a:ext cx="669465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601201" y="152400"/>
            <a:ext cx="669465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157843" y="152400"/>
            <a:ext cx="593272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 flipH="1">
            <a:off x="625926" y="152400"/>
            <a:ext cx="593272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4" r="14286"/>
          <a:stretch/>
        </p:blipFill>
        <p:spPr>
          <a:xfrm>
            <a:off x="1371600" y="288471"/>
            <a:ext cx="1676400" cy="1562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4" r="14286"/>
          <a:stretch/>
        </p:blipFill>
        <p:spPr>
          <a:xfrm>
            <a:off x="7772400" y="288471"/>
            <a:ext cx="1676400" cy="1562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33602"/>
            <a:ext cx="3119924" cy="28955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37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4340</TotalTime>
  <Words>916</Words>
  <Application>Microsoft Office PowerPoint</Application>
  <PresentationFormat>Custom</PresentationFormat>
  <Paragraphs>151</Paragraphs>
  <Slides>23</Slides>
  <Notes>21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julfiker</dc:creator>
  <cp:lastModifiedBy>Julfiker</cp:lastModifiedBy>
  <cp:revision>373</cp:revision>
  <dcterms:created xsi:type="dcterms:W3CDTF">2014-12-07T02:50:48Z</dcterms:created>
  <dcterms:modified xsi:type="dcterms:W3CDTF">2016-08-10T03:24:16Z</dcterms:modified>
</cp:coreProperties>
</file>